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char.ru/books/8074580_Konstruktor_metallicheskij_Vertolet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484784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Железный вертолет</a:t>
            </a:r>
            <a:endParaRPr lang="ru-RU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char.ru/books/8074580_Konstruktor_metallicheskij_Vertolet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12552" r="4504" b="12794"/>
          <a:stretch>
            <a:fillRect/>
          </a:stretch>
        </p:blipFill>
        <p:spPr bwMode="auto">
          <a:xfrm>
            <a:off x="1888379" y="2410156"/>
            <a:ext cx="5472608" cy="364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30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39.userapi.com/impf/c858124/v858124616/c010d/smBJUC-n9M0.jpg?size=1280x960&amp;quality=96&amp;sign=fb0222a29e28a2a515df30c048baf907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r="31875" b="31667"/>
          <a:stretch/>
        </p:blipFill>
        <p:spPr bwMode="auto">
          <a:xfrm>
            <a:off x="1115616" y="2755384"/>
            <a:ext cx="2148840" cy="2499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sun9-44.userapi.com/impf/c858324/v858324527/b09cc/zX6eLGrkehM.jpg?size=1280x960&amp;quality=96&amp;sign=9aeaf3f356d997ff870f8f29b01d05e3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t="35072" r="58503" b="24196"/>
          <a:stretch/>
        </p:blipFill>
        <p:spPr bwMode="auto">
          <a:xfrm>
            <a:off x="3563888" y="3284984"/>
            <a:ext cx="1752600" cy="2409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76470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Знакомство с деталями </a:t>
            </a:r>
            <a:r>
              <a:rPr lang="ru-RU" sz="2400" b="1" dirty="0">
                <a:latin typeface="Times New Roman"/>
                <a:ea typeface="Times New Roman"/>
              </a:rPr>
              <a:t>металлического </a:t>
            </a:r>
            <a:r>
              <a:rPr lang="ru-RU" sz="2400" b="1" dirty="0" smtClean="0">
                <a:latin typeface="Times New Roman"/>
                <a:ea typeface="Times New Roman"/>
              </a:rPr>
              <a:t>конструктора. </a:t>
            </a:r>
          </a:p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Обучение ребенка  понимать </a:t>
            </a:r>
            <a:r>
              <a:rPr lang="ru-RU" sz="2400" b="1" dirty="0">
                <a:latin typeface="Times New Roman"/>
                <a:ea typeface="Times New Roman"/>
              </a:rPr>
              <a:t>схемы и пользоваться инструментами для </a:t>
            </a:r>
            <a:r>
              <a:rPr lang="ru-RU" sz="2400" b="1" dirty="0" smtClean="0">
                <a:latin typeface="Times New Roman"/>
                <a:ea typeface="Times New Roman"/>
              </a:rPr>
              <a:t>сборки. </a:t>
            </a:r>
            <a:endParaRPr lang="ru-RU" sz="2400" b="1" dirty="0"/>
          </a:p>
        </p:txBody>
      </p:sp>
      <p:pic>
        <p:nvPicPr>
          <p:cNvPr id="7" name="Рисунок 6" descr="https://sun9-39.userapi.com/impf/c858232/v858232616/bd7b0/KYF2SwCrrcQ.jpg?size=1280x960&amp;quality=96&amp;sign=c932e876228aa3f295f766e667466899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1" r="14247"/>
          <a:stretch/>
        </p:blipFill>
        <p:spPr bwMode="auto">
          <a:xfrm>
            <a:off x="5580112" y="4005064"/>
            <a:ext cx="2448272" cy="1902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909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4.userapi.com/impf/c858220/v858220616/bb621/oaoD8wHG5Rk.jpg?size=1280x960&amp;quality=96&amp;sign=38490cd5d0d3e022fbfd6bf73bb92978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0" t="11753" r="7903" b="70010"/>
          <a:stretch/>
        </p:blipFill>
        <p:spPr bwMode="auto">
          <a:xfrm>
            <a:off x="1547664" y="2348880"/>
            <a:ext cx="2736304" cy="1928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sun9-17.userapi.com/impf/c855636/v855636616/13d51c/C0I5qAjfioE.jpg?size=1280x960&amp;quality=96&amp;sign=be7c4fa91383e7703081158a1a75f3b4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31300" b="10400"/>
          <a:stretch/>
        </p:blipFill>
        <p:spPr bwMode="auto">
          <a:xfrm>
            <a:off x="5148064" y="2852936"/>
            <a:ext cx="2376264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764705"/>
            <a:ext cx="4878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Самостоятельная сборка  модели   вертолёта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 схеме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7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90</TotalTime>
  <Words>25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Кнопка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2021-02-20T01:23:11Z</dcterms:created>
  <dcterms:modified xsi:type="dcterms:W3CDTF">2021-02-20T03:04:37Z</dcterms:modified>
</cp:coreProperties>
</file>